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170" r:id="rId3"/>
    <p:sldId id="1286" r:id="rId4"/>
    <p:sldId id="1288" r:id="rId5"/>
    <p:sldId id="1180" r:id="rId6"/>
    <p:sldId id="1182" r:id="rId7"/>
    <p:sldId id="1184" r:id="rId8"/>
    <p:sldId id="1269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1003" y="706362"/>
            <a:ext cx="11485848" cy="1332697"/>
          </a:xfrm>
          <a:prstGeom prst="rect">
            <a:avLst/>
          </a:prstGeom>
        </p:spPr>
      </p:pic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本文主要讲述了作者和父母去年夏天去台湾旅行的经历。他们参观了阿里山、日月潭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并享受了海滩的阳光。作者还提到了台湾的气候和美食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最后表达了对台湾的喜爱。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语篇导航-DA.eps" descr="id:21474874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94606" y="2079431"/>
            <a:ext cx="2736304" cy="668653"/>
          </a:xfrm>
          <a:prstGeom prst="rect">
            <a:avLst/>
          </a:prstGeom>
        </p:spPr>
      </p:pic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5221699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湖北随州广水期末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13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9233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 </a:t>
            </a:r>
            <a:r>
              <a:rPr lang="zh-CN" altLang="zh-CN" dirty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信息还原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412776"/>
            <a:ext cx="1148584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eaLnBrk="1" hangingPunct="1">
              <a:lnSpc>
                <a:spcPct val="100000"/>
              </a:lnSpc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summer I went to Taiwan with my parents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Taiwan is the biggest island of China and it is really beautiful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always warm because the sea is around Taiwan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</a:t>
            </a:r>
            <a:r>
              <a:rPr lang="en-US" altLang="zh-CN" sz="24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in the south, it is still warm in winter and you can enjoy sunshine every day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typhoon season is from June to October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新趋势题型-4字.eps" descr="id:21475004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10" y="807910"/>
            <a:ext cx="4764390" cy="573405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452284" y="2967678"/>
            <a:ext cx="708308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took many photos there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kind of dumpling is my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is good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to climb Ali Mountain one afternoon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north, it’s cold in winter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314043"/>
            <a:ext cx="11485848" cy="137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40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always warm because the sea is around Taiwan.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可知，因为台湾周围有海， 所以天气总是很暖和，此处说的是天气。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天气很好。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符合情境。故选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35828" y="3015806"/>
            <a:ext cx="11276002" cy="22322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kern="100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34966" y="177281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C</a:t>
            </a:r>
            <a:endParaRPr lang="zh-CN" alt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175826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FD2BB1-6D03-6D6E-F4C3-FE417407EE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1">
            <a:extLst>
              <a:ext uri="{FF2B5EF4-FFF2-40B4-BE49-F238E27FC236}">
                <a16:creationId xmlns:a16="http://schemas.microsoft.com/office/drawing/2014/main" id="{CB72F0FE-D80F-4E29-35BA-996953DED87F}"/>
              </a:ext>
            </a:extLst>
          </p:cNvPr>
          <p:cNvSpPr txBox="1">
            <a:spLocks/>
          </p:cNvSpPr>
          <p:nvPr/>
        </p:nvSpPr>
        <p:spPr bwMode="auto">
          <a:xfrm>
            <a:off x="452284" y="2391614"/>
            <a:ext cx="8883282" cy="244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took many photos there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kind of dumpling is my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is good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to climb Ali Mountain one afternoon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north, it’s cold in winter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EAE1AF64-F04E-C7DF-EE36-991A223F51C3}"/>
              </a:ext>
            </a:extLst>
          </p:cNvPr>
          <p:cNvSpPr/>
          <p:nvPr/>
        </p:nvSpPr>
        <p:spPr bwMode="auto">
          <a:xfrm>
            <a:off x="435828" y="2492023"/>
            <a:ext cx="11203994" cy="245547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kern="100" dirty="0">
              <a:solidFill>
                <a:srgbClr val="FF0000"/>
              </a:solidFill>
            </a:endParaRPr>
          </a:p>
        </p:txBody>
      </p:sp>
      <p:sp>
        <p:nvSpPr>
          <p:cNvPr id="13" name="内容占位符 1">
            <a:extLst>
              <a:ext uri="{FF2B5EF4-FFF2-40B4-BE49-F238E27FC236}">
                <a16:creationId xmlns:a16="http://schemas.microsoft.com/office/drawing/2014/main" id="{B7F0F48F-3990-D2E4-4A0E-F908BC858BBE}"/>
              </a:ext>
            </a:extLst>
          </p:cNvPr>
          <p:cNvSpPr txBox="1">
            <a:spLocks/>
          </p:cNvSpPr>
          <p:nvPr/>
        </p:nvSpPr>
        <p:spPr bwMode="auto">
          <a:xfrm>
            <a:off x="334566" y="4950816"/>
            <a:ext cx="11512136" cy="148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in the south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still warm in winter and you can enjoy sunshine every day.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可知，此空处应该说的是在北方， 冬天很冷。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北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，冬天很冷。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符合情境。故选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3BB92536-F3CE-E748-0FC8-936CB7835781}"/>
              </a:ext>
            </a:extLst>
          </p:cNvPr>
          <p:cNvSpPr txBox="1">
            <a:spLocks/>
          </p:cNvSpPr>
          <p:nvPr/>
        </p:nvSpPr>
        <p:spPr bwMode="auto">
          <a:xfrm>
            <a:off x="360854" y="836712"/>
            <a:ext cx="1148584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eaLnBrk="1" hangingPunct="1">
              <a:lnSpc>
                <a:spcPct val="100000"/>
              </a:lnSpc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summer I went to Taiwan with my parents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Taiwan is the biggest island of China and it is really beautiful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en-US" altLang="zh-CN" sz="2400" u="sng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always warm because the sea is around Taiwan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sz="24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sz="24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in the south, it is still warm in winter and you can enjoy sunshine every day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typhoon season is from June to October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091528" y="1196752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 dirty="0"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E</a:t>
            </a:r>
            <a:endParaRPr lang="zh-CN" alt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1720864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1885" y="709664"/>
            <a:ext cx="11485848" cy="1805494"/>
          </a:xfrm>
        </p:spPr>
        <p:txBody>
          <a:bodyPr/>
          <a:lstStyle/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mountains in Taiwan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Ali Mountain is one of the biggest mountains there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trees in the forest there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very tall and many of them are really old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 Moon Lake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日月潭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largest natural lake in Taiwan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lake there are many kinds of fishes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1167135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D</a:t>
            </a:r>
            <a:endParaRPr lang="zh-CN" altLang="en-US" sz="22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06573" y="4821230"/>
            <a:ext cx="11426985" cy="180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2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20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 Mountain is one of the biggest mountains there.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和下文的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trees in the forest there. They are very tall and many of them are really old.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可知，他们去爬阿里山了，并且看到了那里的森林里有很多树，他们都很高，很多都很老了。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一天下午，我们去爬阿里山。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符合情境。故选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CB72F0FE-D80F-4E29-35BA-996953DED87F}"/>
              </a:ext>
            </a:extLst>
          </p:cNvPr>
          <p:cNvSpPr txBox="1">
            <a:spLocks/>
          </p:cNvSpPr>
          <p:nvPr/>
        </p:nvSpPr>
        <p:spPr bwMode="auto">
          <a:xfrm>
            <a:off x="452284" y="2492896"/>
            <a:ext cx="7371114" cy="2245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took many photos there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kind of dumpling is my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is good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to climb Ali Mountain one afternoon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north, it’s cold in winter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EAE1AF64-F04E-C7DF-EE36-991A223F51C3}"/>
              </a:ext>
            </a:extLst>
          </p:cNvPr>
          <p:cNvSpPr/>
          <p:nvPr/>
        </p:nvSpPr>
        <p:spPr bwMode="auto">
          <a:xfrm>
            <a:off x="435828" y="2561496"/>
            <a:ext cx="11203994" cy="22322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kern="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624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13024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also went to the beach and enjoyed the sunshine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kinds of food in the small towns near the sea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261098" y="1772816"/>
            <a:ext cx="122413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727054" y="138315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sz="2400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262558" y="4553068"/>
            <a:ext cx="11584144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kinds of food in the small towns near the sea.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可知，在海边的小镇上有很多种食物，此处说的是食物。所以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有一种饺子是我最喜欢的。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符合情境。故选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>
            <a:extLst>
              <a:ext uri="{FF2B5EF4-FFF2-40B4-BE49-F238E27FC236}">
                <a16:creationId xmlns:a16="http://schemas.microsoft.com/office/drawing/2014/main" id="{CB72F0FE-D80F-4E29-35BA-996953DED87F}"/>
              </a:ext>
            </a:extLst>
          </p:cNvPr>
          <p:cNvSpPr txBox="1">
            <a:spLocks/>
          </p:cNvSpPr>
          <p:nvPr/>
        </p:nvSpPr>
        <p:spPr bwMode="auto">
          <a:xfrm>
            <a:off x="452284" y="1700808"/>
            <a:ext cx="7083082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took many photos there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kind of dumpling is my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is good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to climb Ali Mountain one afternoon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north, it’s cold in winter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EAE1AF64-F04E-C7DF-EE36-991A223F51C3}"/>
              </a:ext>
            </a:extLst>
          </p:cNvPr>
          <p:cNvSpPr/>
          <p:nvPr/>
        </p:nvSpPr>
        <p:spPr bwMode="auto">
          <a:xfrm>
            <a:off x="435828" y="1861254"/>
            <a:ext cx="11203994" cy="270102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kern="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71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528"/>
            <a:ext cx="11485848" cy="576248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Taiwan is a beautiful island, I love it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love to see them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</p:txBody>
      </p:sp>
      <p:sp>
        <p:nvSpPr>
          <p:cNvPr id="4" name="矩形 3"/>
          <p:cNvSpPr/>
          <p:nvPr/>
        </p:nvSpPr>
        <p:spPr>
          <a:xfrm>
            <a:off x="6239222" y="95111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24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4365104"/>
            <a:ext cx="11449272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love to see them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可知，作者想和别人一起来欣赏这些东西。所以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我在那里拍了很多照片。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符合情境。故选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>
            <a:extLst>
              <a:ext uri="{FF2B5EF4-FFF2-40B4-BE49-F238E27FC236}">
                <a16:creationId xmlns:a16="http://schemas.microsoft.com/office/drawing/2014/main" id="{CB72F0FE-D80F-4E29-35BA-996953DED87F}"/>
              </a:ext>
            </a:extLst>
          </p:cNvPr>
          <p:cNvSpPr txBox="1">
            <a:spLocks/>
          </p:cNvSpPr>
          <p:nvPr/>
        </p:nvSpPr>
        <p:spPr bwMode="auto">
          <a:xfrm>
            <a:off x="452284" y="1412776"/>
            <a:ext cx="679505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took many photos there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kind of dumpling is my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is good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to climb Ali Mountain one afternoon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north, it’s cold in winter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EAE1AF64-F04E-C7DF-EE36-991A223F51C3}"/>
              </a:ext>
            </a:extLst>
          </p:cNvPr>
          <p:cNvSpPr/>
          <p:nvPr/>
        </p:nvSpPr>
        <p:spPr bwMode="auto">
          <a:xfrm>
            <a:off x="435828" y="1592076"/>
            <a:ext cx="11203994" cy="270102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kern="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446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1122"/>
            <a:ext cx="11567000" cy="497717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327612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Ali Mountain is one of the biggest mountains there.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阿里山是那里最大的山脉之一。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这是一个简单句，是主系表结构句式。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＋形容词最高级＋复数名词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之一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one of the tallest boys in his class.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他是班里个子最高的男孩之一。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2427749"/>
            <a:ext cx="1224136" cy="378439"/>
          </a:xfrm>
          <a:prstGeom prst="rect">
            <a:avLst/>
          </a:prstGeom>
        </p:spPr>
      </p:pic>
      <p:pic>
        <p:nvPicPr>
          <p:cNvPr id="9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98522" y="3203451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10907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743</Words>
  <Application>Microsoft Office PowerPoint</Application>
  <PresentationFormat>自定义</PresentationFormat>
  <Paragraphs>51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476</cp:revision>
  <dcterms:created xsi:type="dcterms:W3CDTF">2020-11-06T05:24:00Z</dcterms:created>
  <dcterms:modified xsi:type="dcterms:W3CDTF">2025-09-13T05:30:55Z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